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9"/>
    <p:restoredTop sz="94583"/>
  </p:normalViewPr>
  <p:slideViewPr>
    <p:cSldViewPr snapToGrid="0" snapToObjects="1">
      <p:cViewPr>
        <p:scale>
          <a:sx n="110" d="100"/>
          <a:sy n="110" d="100"/>
        </p:scale>
        <p:origin x="1816" y="1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5681E-9EC6-1147-8D2F-72D313D930CE}" type="datetimeFigureOut">
              <a:rPr lang="en-US" smtClean="0"/>
              <a:t>3/14/18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9EC1A-6731-A647-83F4-A25F0320F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60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BBE9-AE20-5B47-9E41-0DB0F150AE04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B397-2494-144C-B29E-05D1FDFCA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99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BBE9-AE20-5B47-9E41-0DB0F150AE04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B397-2494-144C-B29E-05D1FDFCA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66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BBE9-AE20-5B47-9E41-0DB0F150AE04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B397-2494-144C-B29E-05D1FDFCA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2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BBE9-AE20-5B47-9E41-0DB0F150AE04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B397-2494-144C-B29E-05D1FDFCA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07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BBE9-AE20-5B47-9E41-0DB0F150AE04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B397-2494-144C-B29E-05D1FDFCA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BBE9-AE20-5B47-9E41-0DB0F150AE04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B397-2494-144C-B29E-05D1FDFCA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57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BBE9-AE20-5B47-9E41-0DB0F150AE04}" type="datetimeFigureOut">
              <a:rPr lang="en-US" smtClean="0"/>
              <a:t>3/14/18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B397-2494-144C-B29E-05D1FDFCA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14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BBE9-AE20-5B47-9E41-0DB0F150AE04}" type="datetimeFigureOut">
              <a:rPr lang="en-US" smtClean="0"/>
              <a:t>3/14/18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B397-2494-144C-B29E-05D1FDFCA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98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BBE9-AE20-5B47-9E41-0DB0F150AE04}" type="datetimeFigureOut">
              <a:rPr lang="en-US" smtClean="0"/>
              <a:t>3/14/18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B397-2494-144C-B29E-05D1FDFCA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5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BBE9-AE20-5B47-9E41-0DB0F150AE04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B397-2494-144C-B29E-05D1FDFCA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50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BBE9-AE20-5B47-9E41-0DB0F150AE04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B397-2494-144C-B29E-05D1FDFCA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81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BBBE9-AE20-5B47-9E41-0DB0F150AE04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7B397-2494-144C-B29E-05D1FDFCA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1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96DAE4-B15D-BD42-A1BB-A8C330E6E94F}"/>
              </a:ext>
            </a:extLst>
          </p:cNvPr>
          <p:cNvSpPr/>
          <p:nvPr/>
        </p:nvSpPr>
        <p:spPr>
          <a:xfrm>
            <a:off x="5118266" y="3169895"/>
            <a:ext cx="1959021" cy="1026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04A9B2-2549-324A-AFA3-F99B8E35B887}"/>
              </a:ext>
            </a:extLst>
          </p:cNvPr>
          <p:cNvSpPr/>
          <p:nvPr/>
        </p:nvSpPr>
        <p:spPr>
          <a:xfrm>
            <a:off x="7722441" y="3169895"/>
            <a:ext cx="3906246" cy="10264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F1FE55-A176-1F40-BC51-FB112E0EEDE0}"/>
              </a:ext>
            </a:extLst>
          </p:cNvPr>
          <p:cNvSpPr txBox="1"/>
          <p:nvPr/>
        </p:nvSpPr>
        <p:spPr>
          <a:xfrm rot="10800000">
            <a:off x="5043071" y="3827051"/>
            <a:ext cx="2123658" cy="36933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/>
              <a:t>1  2  3  4  5  6  7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F1C05E-81FF-E94A-BDB8-565A0CDAACB4}"/>
              </a:ext>
            </a:extLst>
          </p:cNvPr>
          <p:cNvSpPr txBox="1"/>
          <p:nvPr/>
        </p:nvSpPr>
        <p:spPr>
          <a:xfrm rot="10800000">
            <a:off x="5035947" y="3129141"/>
            <a:ext cx="2123658" cy="36933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/>
              <a:t>14  13 12 11  10 9  8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EF0C9-FF49-A242-9AF3-E79EE814E4F2}"/>
              </a:ext>
            </a:extLst>
          </p:cNvPr>
          <p:cNvSpPr txBox="1"/>
          <p:nvPr/>
        </p:nvSpPr>
        <p:spPr>
          <a:xfrm rot="10800000">
            <a:off x="7613461" y="3083462"/>
            <a:ext cx="4124206" cy="36933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600" dirty="0"/>
              <a:t>1  2  3  4  5  6  7  8  9 10 11 12 13 14 15 16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29A8FD-3344-C144-9A6E-7BE7A126930B}"/>
              </a:ext>
            </a:extLst>
          </p:cNvPr>
          <p:cNvSpPr txBox="1"/>
          <p:nvPr/>
        </p:nvSpPr>
        <p:spPr>
          <a:xfrm>
            <a:off x="8442044" y="3539228"/>
            <a:ext cx="246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C1602A-V1.2 16x2 LCD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84AC5E-6519-DA4D-ACAC-2188A50885F9}"/>
              </a:ext>
            </a:extLst>
          </p:cNvPr>
          <p:cNvSpPr txBox="1"/>
          <p:nvPr/>
        </p:nvSpPr>
        <p:spPr>
          <a:xfrm>
            <a:off x="5345265" y="3539228"/>
            <a:ext cx="151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PIC16F15325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7E1A3787-6581-0D41-B65A-65648DDF87AF}"/>
              </a:ext>
            </a:extLst>
          </p:cNvPr>
          <p:cNvCxnSpPr>
            <a:cxnSpLocks/>
          </p:cNvCxnSpPr>
          <p:nvPr/>
        </p:nvCxnSpPr>
        <p:spPr>
          <a:xfrm rot="5400000">
            <a:off x="7654140" y="2991007"/>
            <a:ext cx="365142" cy="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09D8BF98-D542-DB44-A318-3D6771518FA6}"/>
              </a:ext>
            </a:extLst>
          </p:cNvPr>
          <p:cNvCxnSpPr>
            <a:cxnSpLocks/>
          </p:cNvCxnSpPr>
          <p:nvPr/>
        </p:nvCxnSpPr>
        <p:spPr>
          <a:xfrm rot="5400000">
            <a:off x="7881071" y="2979903"/>
            <a:ext cx="365142" cy="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E906BF78-4416-B644-A2E8-0947D7746D91}"/>
              </a:ext>
            </a:extLst>
          </p:cNvPr>
          <p:cNvCxnSpPr>
            <a:cxnSpLocks/>
          </p:cNvCxnSpPr>
          <p:nvPr/>
        </p:nvCxnSpPr>
        <p:spPr>
          <a:xfrm rot="5400000">
            <a:off x="8619678" y="2997028"/>
            <a:ext cx="365142" cy="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3662BAD2-C8B8-5548-A12D-7023E79F8FE6}"/>
              </a:ext>
            </a:extLst>
          </p:cNvPr>
          <p:cNvCxnSpPr>
            <a:cxnSpLocks/>
          </p:cNvCxnSpPr>
          <p:nvPr/>
        </p:nvCxnSpPr>
        <p:spPr>
          <a:xfrm rot="5400000">
            <a:off x="9082786" y="2989313"/>
            <a:ext cx="365142" cy="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25DE0840-2803-344B-8119-29D45BAB338F}"/>
              </a:ext>
            </a:extLst>
          </p:cNvPr>
          <p:cNvCxnSpPr>
            <a:cxnSpLocks/>
          </p:cNvCxnSpPr>
          <p:nvPr/>
        </p:nvCxnSpPr>
        <p:spPr>
          <a:xfrm rot="5400000">
            <a:off x="9309717" y="2978209"/>
            <a:ext cx="365142" cy="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82FEE98D-8C0B-4546-B1B6-C6CA2B7D76DE}"/>
              </a:ext>
            </a:extLst>
          </p:cNvPr>
          <p:cNvCxnSpPr>
            <a:cxnSpLocks/>
          </p:cNvCxnSpPr>
          <p:nvPr/>
        </p:nvCxnSpPr>
        <p:spPr>
          <a:xfrm rot="5400000">
            <a:off x="9578690" y="2995334"/>
            <a:ext cx="365142" cy="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A899C543-3CD8-764F-B330-5F868ED3ABB3}"/>
              </a:ext>
            </a:extLst>
          </p:cNvPr>
          <p:cNvCxnSpPr>
            <a:cxnSpLocks/>
          </p:cNvCxnSpPr>
          <p:nvPr/>
        </p:nvCxnSpPr>
        <p:spPr>
          <a:xfrm rot="5400000">
            <a:off x="9833036" y="2985504"/>
            <a:ext cx="365142" cy="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827FEB4E-9FAE-444A-84FD-18291CB8D80E}"/>
              </a:ext>
            </a:extLst>
          </p:cNvPr>
          <p:cNvCxnSpPr>
            <a:cxnSpLocks/>
          </p:cNvCxnSpPr>
          <p:nvPr/>
        </p:nvCxnSpPr>
        <p:spPr>
          <a:xfrm rot="5400000">
            <a:off x="11304918" y="2985629"/>
            <a:ext cx="365142" cy="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B1136717-133B-2A40-852E-09F56B187A45}"/>
              </a:ext>
            </a:extLst>
          </p:cNvPr>
          <p:cNvCxnSpPr>
            <a:cxnSpLocks/>
          </p:cNvCxnSpPr>
          <p:nvPr/>
        </p:nvCxnSpPr>
        <p:spPr>
          <a:xfrm rot="5400000">
            <a:off x="5633386" y="4383391"/>
            <a:ext cx="365142" cy="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34DBFEAC-62F5-E244-B0E1-D81FB60F9AC7}"/>
              </a:ext>
            </a:extLst>
          </p:cNvPr>
          <p:cNvCxnSpPr>
            <a:cxnSpLocks/>
          </p:cNvCxnSpPr>
          <p:nvPr/>
        </p:nvCxnSpPr>
        <p:spPr>
          <a:xfrm rot="5400000">
            <a:off x="5909073" y="4383391"/>
            <a:ext cx="365142" cy="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7DA869-7398-114D-8C6E-E397CBD6FC5E}"/>
              </a:ext>
            </a:extLst>
          </p:cNvPr>
          <p:cNvCxnSpPr>
            <a:cxnSpLocks/>
          </p:cNvCxnSpPr>
          <p:nvPr/>
        </p:nvCxnSpPr>
        <p:spPr>
          <a:xfrm rot="5400000">
            <a:off x="5074583" y="2993098"/>
            <a:ext cx="365142" cy="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0CE8CF37-A4B0-9D4E-AE68-EE26A74B0BA5}"/>
              </a:ext>
            </a:extLst>
          </p:cNvPr>
          <p:cNvCxnSpPr>
            <a:cxnSpLocks/>
          </p:cNvCxnSpPr>
          <p:nvPr/>
        </p:nvCxnSpPr>
        <p:spPr>
          <a:xfrm rot="5400000">
            <a:off x="5353359" y="2999119"/>
            <a:ext cx="365142" cy="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04FDB151-B536-B948-A5EA-01D9EE2FB3A1}"/>
              </a:ext>
            </a:extLst>
          </p:cNvPr>
          <p:cNvCxnSpPr>
            <a:cxnSpLocks/>
          </p:cNvCxnSpPr>
          <p:nvPr/>
        </p:nvCxnSpPr>
        <p:spPr>
          <a:xfrm rot="5400000">
            <a:off x="5633386" y="2999119"/>
            <a:ext cx="365142" cy="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61319D1-B749-9F47-879A-83F248878E40}"/>
              </a:ext>
            </a:extLst>
          </p:cNvPr>
          <p:cNvCxnSpPr>
            <a:cxnSpLocks/>
          </p:cNvCxnSpPr>
          <p:nvPr/>
        </p:nvCxnSpPr>
        <p:spPr>
          <a:xfrm rot="5400000">
            <a:off x="5909073" y="2999119"/>
            <a:ext cx="365142" cy="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509144A-8134-FD47-BE41-8C46574C89FA}"/>
              </a:ext>
            </a:extLst>
          </p:cNvPr>
          <p:cNvSpPr txBox="1"/>
          <p:nvPr/>
        </p:nvSpPr>
        <p:spPr>
          <a:xfrm rot="16200000">
            <a:off x="7578178" y="2515615"/>
            <a:ext cx="47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gnd</a:t>
            </a:r>
            <a:endParaRPr 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3A466A-CCEE-2C4F-BB87-4EC762402D64}"/>
              </a:ext>
            </a:extLst>
          </p:cNvPr>
          <p:cNvSpPr txBox="1"/>
          <p:nvPr/>
        </p:nvSpPr>
        <p:spPr>
          <a:xfrm rot="16200000">
            <a:off x="8540060" y="2515615"/>
            <a:ext cx="47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gnd</a:t>
            </a:r>
            <a:endParaRPr 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0EB728-46B3-C246-B7EC-A6AEB169129D}"/>
              </a:ext>
            </a:extLst>
          </p:cNvPr>
          <p:cNvSpPr txBox="1"/>
          <p:nvPr/>
        </p:nvSpPr>
        <p:spPr>
          <a:xfrm rot="16200000">
            <a:off x="9005205" y="2514203"/>
            <a:ext cx="47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gnd</a:t>
            </a:r>
            <a:endParaRPr 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3FF7015-6EEA-4E43-8082-1D0034293322}"/>
              </a:ext>
            </a:extLst>
          </p:cNvPr>
          <p:cNvSpPr txBox="1"/>
          <p:nvPr/>
        </p:nvSpPr>
        <p:spPr>
          <a:xfrm rot="16200000">
            <a:off x="9237160" y="2515178"/>
            <a:ext cx="47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gnd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88102D-8794-0C41-A12B-B71847881DFD}"/>
              </a:ext>
            </a:extLst>
          </p:cNvPr>
          <p:cNvSpPr txBox="1"/>
          <p:nvPr/>
        </p:nvSpPr>
        <p:spPr>
          <a:xfrm rot="16200000">
            <a:off x="9514160" y="2516153"/>
            <a:ext cx="47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gnd</a:t>
            </a:r>
            <a:endParaRPr lang="en-US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A0DC6B-8840-DD4C-9A2A-8A4C0DD24C05}"/>
              </a:ext>
            </a:extLst>
          </p:cNvPr>
          <p:cNvSpPr txBox="1"/>
          <p:nvPr/>
        </p:nvSpPr>
        <p:spPr>
          <a:xfrm rot="16200000">
            <a:off x="9754750" y="2514203"/>
            <a:ext cx="47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gnd</a:t>
            </a:r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2E348F3-6E30-1248-83CA-F86C16E10BA4}"/>
              </a:ext>
            </a:extLst>
          </p:cNvPr>
          <p:cNvSpPr txBox="1"/>
          <p:nvPr/>
        </p:nvSpPr>
        <p:spPr>
          <a:xfrm rot="16200000">
            <a:off x="11230792" y="2514203"/>
            <a:ext cx="47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gnd</a:t>
            </a:r>
            <a:endParaRPr 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9B59E7-E78F-B648-86A0-5D7D202576E8}"/>
              </a:ext>
            </a:extLst>
          </p:cNvPr>
          <p:cNvSpPr txBox="1"/>
          <p:nvPr/>
        </p:nvSpPr>
        <p:spPr>
          <a:xfrm rot="16200000">
            <a:off x="5000277" y="2521673"/>
            <a:ext cx="47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gnd</a:t>
            </a:r>
            <a:endParaRPr 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01F64E-F7B6-7E40-B68B-33756C3FA8E5}"/>
              </a:ext>
            </a:extLst>
          </p:cNvPr>
          <p:cNvSpPr txBox="1"/>
          <p:nvPr/>
        </p:nvSpPr>
        <p:spPr>
          <a:xfrm rot="16200000">
            <a:off x="7822887" y="2504057"/>
            <a:ext cx="47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+5V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8AC71363-E975-114C-B925-2251F3564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811" y="1531945"/>
            <a:ext cx="396684" cy="317663"/>
          </a:xfrm>
          <a:prstGeom prst="rect">
            <a:avLst/>
          </a:prstGeom>
        </p:spPr>
      </p:pic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F4980227-253B-B045-8F37-5BCD3557DA52}"/>
              </a:ext>
            </a:extLst>
          </p:cNvPr>
          <p:cNvCxnSpPr>
            <a:cxnSpLocks/>
            <a:endCxn id="69" idx="1"/>
          </p:cNvCxnSpPr>
          <p:nvPr/>
        </p:nvCxnSpPr>
        <p:spPr>
          <a:xfrm rot="16200000" flipH="1">
            <a:off x="7904551" y="1468517"/>
            <a:ext cx="296120" cy="1484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4129B14D-9C2C-1A4D-8C49-DFC83A1A703C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23495" y="1690775"/>
            <a:ext cx="142236" cy="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07340AC-1AEA-984F-83AC-4CAFF970E581}"/>
              </a:ext>
            </a:extLst>
          </p:cNvPr>
          <p:cNvSpPr txBox="1"/>
          <p:nvPr/>
        </p:nvSpPr>
        <p:spPr>
          <a:xfrm>
            <a:off x="8126811" y="1393445"/>
            <a:ext cx="396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7C7CDD8-4EB7-D643-98ED-924EFDF87DD5}"/>
              </a:ext>
            </a:extLst>
          </p:cNvPr>
          <p:cNvSpPr txBox="1"/>
          <p:nvPr/>
        </p:nvSpPr>
        <p:spPr>
          <a:xfrm rot="16200000">
            <a:off x="7712277" y="1058709"/>
            <a:ext cx="47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gnd</a:t>
            </a:r>
            <a:endParaRPr lang="en-US" sz="1200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F2864493-3866-C44E-BF60-39DB57C41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99631" y="1453949"/>
            <a:ext cx="332199" cy="134033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9D9A855A-50DF-114C-AF8F-9725C9EE5285}"/>
              </a:ext>
            </a:extLst>
          </p:cNvPr>
          <p:cNvSpPr txBox="1"/>
          <p:nvPr/>
        </p:nvSpPr>
        <p:spPr>
          <a:xfrm rot="16200000">
            <a:off x="8433704" y="1020925"/>
            <a:ext cx="47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+5V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BE2EE80-9322-8A4A-9C01-0DF365C06EC3}"/>
              </a:ext>
            </a:extLst>
          </p:cNvPr>
          <p:cNvSpPr txBox="1"/>
          <p:nvPr/>
        </p:nvSpPr>
        <p:spPr>
          <a:xfrm>
            <a:off x="8650253" y="1335949"/>
            <a:ext cx="712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4.7k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12EF064-1712-224E-B518-BA464B0B9416}"/>
              </a:ext>
            </a:extLst>
          </p:cNvPr>
          <p:cNvCxnSpPr>
            <a:cxnSpLocks/>
          </p:cNvCxnSpPr>
          <p:nvPr/>
        </p:nvCxnSpPr>
        <p:spPr>
          <a:xfrm flipH="1" flipV="1">
            <a:off x="8566236" y="2423890"/>
            <a:ext cx="4589" cy="74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D763055-B002-F64F-A1D1-C8E74EF11560}"/>
              </a:ext>
            </a:extLst>
          </p:cNvPr>
          <p:cNvCxnSpPr>
            <a:cxnSpLocks/>
          </p:cNvCxnSpPr>
          <p:nvPr/>
        </p:nvCxnSpPr>
        <p:spPr>
          <a:xfrm flipH="1">
            <a:off x="6360616" y="2423890"/>
            <a:ext cx="22147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5C3C1EA-384D-C24E-AC04-95362DADBF32}"/>
              </a:ext>
            </a:extLst>
          </p:cNvPr>
          <p:cNvCxnSpPr>
            <a:cxnSpLocks/>
          </p:cNvCxnSpPr>
          <p:nvPr/>
        </p:nvCxnSpPr>
        <p:spPr>
          <a:xfrm flipH="1" flipV="1">
            <a:off x="6360616" y="2423890"/>
            <a:ext cx="6302" cy="74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35634FA-8C80-344A-B8EA-A26E2225F00B}"/>
              </a:ext>
            </a:extLst>
          </p:cNvPr>
          <p:cNvCxnSpPr>
            <a:cxnSpLocks/>
          </p:cNvCxnSpPr>
          <p:nvPr/>
        </p:nvCxnSpPr>
        <p:spPr>
          <a:xfrm flipV="1">
            <a:off x="6641529" y="2308376"/>
            <a:ext cx="5828" cy="852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0FD6ADE-B4C4-2447-A424-93D373C79414}"/>
              </a:ext>
            </a:extLst>
          </p:cNvPr>
          <p:cNvCxnSpPr>
            <a:cxnSpLocks/>
          </p:cNvCxnSpPr>
          <p:nvPr/>
        </p:nvCxnSpPr>
        <p:spPr>
          <a:xfrm flipV="1">
            <a:off x="9048344" y="2323265"/>
            <a:ext cx="5828" cy="852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74FE83A-62D3-0F4D-A8EE-C6180949A1E7}"/>
              </a:ext>
            </a:extLst>
          </p:cNvPr>
          <p:cNvCxnSpPr>
            <a:cxnSpLocks/>
          </p:cNvCxnSpPr>
          <p:nvPr/>
        </p:nvCxnSpPr>
        <p:spPr>
          <a:xfrm>
            <a:off x="6647357" y="2315527"/>
            <a:ext cx="2400987" cy="9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BB981F9-1C2F-E145-A716-385869186236}"/>
              </a:ext>
            </a:extLst>
          </p:cNvPr>
          <p:cNvCxnSpPr>
            <a:cxnSpLocks/>
          </p:cNvCxnSpPr>
          <p:nvPr/>
        </p:nvCxnSpPr>
        <p:spPr>
          <a:xfrm flipV="1">
            <a:off x="6907596" y="2189537"/>
            <a:ext cx="2914" cy="977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9FCFCD6-ECA2-AA4A-B3F9-FB947CBD81E0}"/>
              </a:ext>
            </a:extLst>
          </p:cNvPr>
          <p:cNvCxnSpPr>
            <a:cxnSpLocks/>
          </p:cNvCxnSpPr>
          <p:nvPr/>
        </p:nvCxnSpPr>
        <p:spPr>
          <a:xfrm flipV="1">
            <a:off x="10261211" y="2183297"/>
            <a:ext cx="2914" cy="977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B3B2A10-8666-0944-B2DB-30AF5FA0900C}"/>
              </a:ext>
            </a:extLst>
          </p:cNvPr>
          <p:cNvCxnSpPr>
            <a:cxnSpLocks/>
          </p:cNvCxnSpPr>
          <p:nvPr/>
        </p:nvCxnSpPr>
        <p:spPr>
          <a:xfrm>
            <a:off x="6904127" y="2183297"/>
            <a:ext cx="33570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746C1E46-419B-874C-A7C2-C3165789042D}"/>
              </a:ext>
            </a:extLst>
          </p:cNvPr>
          <p:cNvSpPr txBox="1"/>
          <p:nvPr/>
        </p:nvSpPr>
        <p:spPr>
          <a:xfrm rot="16200000">
            <a:off x="11122355" y="2847005"/>
            <a:ext cx="506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100k</a:t>
            </a: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43BF78EB-C38B-0743-A02D-9C8222765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071211" y="2926082"/>
            <a:ext cx="332199" cy="134033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DABB6530-A940-0948-AFD3-2B20BE108AC0}"/>
              </a:ext>
            </a:extLst>
          </p:cNvPr>
          <p:cNvSpPr txBox="1"/>
          <p:nvPr/>
        </p:nvSpPr>
        <p:spPr>
          <a:xfrm rot="16200000">
            <a:off x="10994718" y="2530685"/>
            <a:ext cx="47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+5V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ABCA5DE-6E11-7A4F-97F3-73D0E23CAED1}"/>
              </a:ext>
            </a:extLst>
          </p:cNvPr>
          <p:cNvCxnSpPr>
            <a:cxnSpLocks/>
          </p:cNvCxnSpPr>
          <p:nvPr/>
        </p:nvCxnSpPr>
        <p:spPr>
          <a:xfrm flipH="1" flipV="1">
            <a:off x="10982964" y="2406274"/>
            <a:ext cx="4503" cy="754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9B4C4FA-C194-3642-B981-98600945DF00}"/>
              </a:ext>
            </a:extLst>
          </p:cNvPr>
          <p:cNvCxnSpPr>
            <a:cxnSpLocks/>
          </p:cNvCxnSpPr>
          <p:nvPr/>
        </p:nvCxnSpPr>
        <p:spPr>
          <a:xfrm flipV="1">
            <a:off x="10746978" y="2339874"/>
            <a:ext cx="0" cy="824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CEF539D-C460-024D-9C02-F4248F81501B}"/>
              </a:ext>
            </a:extLst>
          </p:cNvPr>
          <p:cNvCxnSpPr>
            <a:cxnSpLocks/>
          </p:cNvCxnSpPr>
          <p:nvPr/>
        </p:nvCxnSpPr>
        <p:spPr>
          <a:xfrm flipV="1">
            <a:off x="10493345" y="2280936"/>
            <a:ext cx="0" cy="886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106FDE7-AA59-0849-AFDA-92ED76DCCCD9}"/>
              </a:ext>
            </a:extLst>
          </p:cNvPr>
          <p:cNvCxnSpPr>
            <a:cxnSpLocks/>
          </p:cNvCxnSpPr>
          <p:nvPr/>
        </p:nvCxnSpPr>
        <p:spPr>
          <a:xfrm flipH="1">
            <a:off x="10982964" y="2406274"/>
            <a:ext cx="82428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CAB39AC-18CA-8D45-950F-01AF516A58B5}"/>
              </a:ext>
            </a:extLst>
          </p:cNvPr>
          <p:cNvCxnSpPr>
            <a:cxnSpLocks/>
          </p:cNvCxnSpPr>
          <p:nvPr/>
        </p:nvCxnSpPr>
        <p:spPr>
          <a:xfrm flipH="1">
            <a:off x="10745164" y="2334525"/>
            <a:ext cx="1151023" cy="9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5D59E84-B833-F446-AFDF-D50F449F41F6}"/>
              </a:ext>
            </a:extLst>
          </p:cNvPr>
          <p:cNvCxnSpPr>
            <a:cxnSpLocks/>
          </p:cNvCxnSpPr>
          <p:nvPr/>
        </p:nvCxnSpPr>
        <p:spPr>
          <a:xfrm flipH="1">
            <a:off x="10490171" y="2262157"/>
            <a:ext cx="1490996" cy="15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A222A93-C24E-2A40-AAD8-C83361F3E09E}"/>
              </a:ext>
            </a:extLst>
          </p:cNvPr>
          <p:cNvCxnSpPr>
            <a:cxnSpLocks/>
          </p:cNvCxnSpPr>
          <p:nvPr/>
        </p:nvCxnSpPr>
        <p:spPr>
          <a:xfrm flipV="1">
            <a:off x="11981167" y="2262158"/>
            <a:ext cx="0" cy="2260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74D50B59-C5F5-574A-84B9-2FC804EA7C15}"/>
              </a:ext>
            </a:extLst>
          </p:cNvPr>
          <p:cNvCxnSpPr>
            <a:cxnSpLocks/>
          </p:cNvCxnSpPr>
          <p:nvPr/>
        </p:nvCxnSpPr>
        <p:spPr>
          <a:xfrm flipV="1">
            <a:off x="11896187" y="2334526"/>
            <a:ext cx="0" cy="2283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96D0F47-3535-014B-AAB3-A0A42E653134}"/>
              </a:ext>
            </a:extLst>
          </p:cNvPr>
          <p:cNvCxnSpPr>
            <a:cxnSpLocks/>
          </p:cNvCxnSpPr>
          <p:nvPr/>
        </p:nvCxnSpPr>
        <p:spPr>
          <a:xfrm flipV="1">
            <a:off x="11807251" y="2406275"/>
            <a:ext cx="0" cy="2300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C58A4358-5F71-414F-B6B5-5DD60375DEAD}"/>
              </a:ext>
            </a:extLst>
          </p:cNvPr>
          <p:cNvCxnSpPr>
            <a:cxnSpLocks/>
          </p:cNvCxnSpPr>
          <p:nvPr/>
        </p:nvCxnSpPr>
        <p:spPr>
          <a:xfrm flipH="1" flipV="1">
            <a:off x="6910510" y="4514972"/>
            <a:ext cx="5069163" cy="4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8A67DFE-C44A-D042-A8D9-5A56DCD4B1E3}"/>
              </a:ext>
            </a:extLst>
          </p:cNvPr>
          <p:cNvCxnSpPr>
            <a:cxnSpLocks/>
          </p:cNvCxnSpPr>
          <p:nvPr/>
        </p:nvCxnSpPr>
        <p:spPr>
          <a:xfrm flipH="1" flipV="1">
            <a:off x="6641529" y="4589110"/>
            <a:ext cx="5254658" cy="28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8236CCE-FA7D-3E41-933F-04DB88538A11}"/>
              </a:ext>
            </a:extLst>
          </p:cNvPr>
          <p:cNvCxnSpPr>
            <a:cxnSpLocks/>
          </p:cNvCxnSpPr>
          <p:nvPr/>
        </p:nvCxnSpPr>
        <p:spPr>
          <a:xfrm flipH="1" flipV="1">
            <a:off x="6360616" y="4702808"/>
            <a:ext cx="5446636" cy="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17BB6BA-F653-B34E-9061-39D14BF3871F}"/>
              </a:ext>
            </a:extLst>
          </p:cNvPr>
          <p:cNvCxnSpPr>
            <a:cxnSpLocks/>
          </p:cNvCxnSpPr>
          <p:nvPr/>
        </p:nvCxnSpPr>
        <p:spPr>
          <a:xfrm flipV="1">
            <a:off x="6912232" y="4203725"/>
            <a:ext cx="1" cy="311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45E9E30-3292-3142-A19C-4EB8B5D3F526}"/>
              </a:ext>
            </a:extLst>
          </p:cNvPr>
          <p:cNvCxnSpPr>
            <a:cxnSpLocks/>
          </p:cNvCxnSpPr>
          <p:nvPr/>
        </p:nvCxnSpPr>
        <p:spPr>
          <a:xfrm flipV="1">
            <a:off x="6644443" y="4203724"/>
            <a:ext cx="0" cy="395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9480963-C31A-464D-B639-9F39E71EF152}"/>
              </a:ext>
            </a:extLst>
          </p:cNvPr>
          <p:cNvCxnSpPr>
            <a:cxnSpLocks/>
          </p:cNvCxnSpPr>
          <p:nvPr/>
        </p:nvCxnSpPr>
        <p:spPr>
          <a:xfrm flipV="1">
            <a:off x="6371942" y="4194800"/>
            <a:ext cx="0" cy="509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0940779-ABAC-814E-B22D-7656D16F0CA2}"/>
              </a:ext>
            </a:extLst>
          </p:cNvPr>
          <p:cNvCxnSpPr>
            <a:cxnSpLocks/>
          </p:cNvCxnSpPr>
          <p:nvPr/>
        </p:nvCxnSpPr>
        <p:spPr>
          <a:xfrm flipV="1">
            <a:off x="8322973" y="1843816"/>
            <a:ext cx="0" cy="1327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161">
            <a:extLst>
              <a:ext uri="{FF2B5EF4-FFF2-40B4-BE49-F238E27FC236}">
                <a16:creationId xmlns:a16="http://schemas.microsoft.com/office/drawing/2014/main" id="{050663E8-99FE-E94D-B6FF-781C2963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52211" y="4659025"/>
            <a:ext cx="332199" cy="134033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B58AF87C-20E3-134F-8791-B44F61C3C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10163" y="4980068"/>
            <a:ext cx="648345" cy="434391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0D479B3C-9757-B549-9FED-9D620170BFEE}"/>
              </a:ext>
            </a:extLst>
          </p:cNvPr>
          <p:cNvSpPr txBox="1"/>
          <p:nvPr/>
        </p:nvSpPr>
        <p:spPr>
          <a:xfrm rot="5400000">
            <a:off x="5592199" y="5557436"/>
            <a:ext cx="47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+5V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7960E15-1B80-BE4B-BFA8-8DCA19E6329D}"/>
              </a:ext>
            </a:extLst>
          </p:cNvPr>
          <p:cNvSpPr txBox="1"/>
          <p:nvPr/>
        </p:nvSpPr>
        <p:spPr>
          <a:xfrm rot="16200000">
            <a:off x="5733000" y="4559571"/>
            <a:ext cx="388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1k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06B151F-4E18-F74D-9AE6-C7B16CCEC9F0}"/>
              </a:ext>
            </a:extLst>
          </p:cNvPr>
          <p:cNvSpPr/>
          <p:nvPr/>
        </p:nvSpPr>
        <p:spPr>
          <a:xfrm>
            <a:off x="3917069" y="5521436"/>
            <a:ext cx="1340083" cy="4617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BF8BB1C-C458-E84C-B58D-172D97815DB2}"/>
              </a:ext>
            </a:extLst>
          </p:cNvPr>
          <p:cNvSpPr txBox="1"/>
          <p:nvPr/>
        </p:nvSpPr>
        <p:spPr>
          <a:xfrm>
            <a:off x="4176155" y="5726533"/>
            <a:ext cx="87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DS18B20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2A30EAD-E5A7-E14B-9311-BC79F3FAEBFE}"/>
              </a:ext>
            </a:extLst>
          </p:cNvPr>
          <p:cNvSpPr txBox="1"/>
          <p:nvPr/>
        </p:nvSpPr>
        <p:spPr>
          <a:xfrm rot="10800000">
            <a:off x="4094511" y="5375824"/>
            <a:ext cx="1015663" cy="36933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/>
              <a:t>R</a:t>
            </a:r>
          </a:p>
          <a:p>
            <a:r>
              <a:rPr lang="en-US" dirty="0"/>
              <a:t>G  Y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8E95B56-7256-3E40-A359-40BE7BB6A238}"/>
              </a:ext>
            </a:extLst>
          </p:cNvPr>
          <p:cNvSpPr txBox="1"/>
          <p:nvPr/>
        </p:nvSpPr>
        <p:spPr>
          <a:xfrm>
            <a:off x="3121988" y="6298264"/>
            <a:ext cx="296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1Wire Temperature Sensor</a:t>
            </a: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7DFAE33B-EB28-1544-B0C2-BA4B1E81C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141577" y="5262131"/>
            <a:ext cx="332199" cy="134033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A2A267D6-3FEB-B445-ADB2-6B0F61F13008}"/>
              </a:ext>
            </a:extLst>
          </p:cNvPr>
          <p:cNvSpPr txBox="1"/>
          <p:nvPr/>
        </p:nvSpPr>
        <p:spPr>
          <a:xfrm rot="16200000">
            <a:off x="4075650" y="4829107"/>
            <a:ext cx="47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+5V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6E18113-4BC8-8048-BECD-0932E2AB526E}"/>
              </a:ext>
            </a:extLst>
          </p:cNvPr>
          <p:cNvSpPr txBox="1"/>
          <p:nvPr/>
        </p:nvSpPr>
        <p:spPr>
          <a:xfrm>
            <a:off x="3834900" y="5136059"/>
            <a:ext cx="712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4.7k</a:t>
            </a:r>
          </a:p>
        </p:txBody>
      </p: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F832D34C-FECE-4B43-A661-A1C9E2718BF0}"/>
              </a:ext>
            </a:extLst>
          </p:cNvPr>
          <p:cNvCxnSpPr>
            <a:cxnSpLocks/>
          </p:cNvCxnSpPr>
          <p:nvPr/>
        </p:nvCxnSpPr>
        <p:spPr>
          <a:xfrm rot="5400000">
            <a:off x="4411222" y="5340495"/>
            <a:ext cx="365142" cy="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1CFE5D59-5A06-AF4A-A39A-4FC4EB887B92}"/>
              </a:ext>
            </a:extLst>
          </p:cNvPr>
          <p:cNvSpPr txBox="1"/>
          <p:nvPr/>
        </p:nvSpPr>
        <p:spPr>
          <a:xfrm rot="16200000">
            <a:off x="4335260" y="4865103"/>
            <a:ext cx="47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gnd</a:t>
            </a:r>
            <a:endParaRPr lang="en-US" sz="1200" dirty="0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2A97079-4777-E146-A55A-283E00A35D29}"/>
              </a:ext>
            </a:extLst>
          </p:cNvPr>
          <p:cNvCxnSpPr>
            <a:cxnSpLocks/>
          </p:cNvCxnSpPr>
          <p:nvPr/>
        </p:nvCxnSpPr>
        <p:spPr>
          <a:xfrm flipH="1" flipV="1">
            <a:off x="5536180" y="4187848"/>
            <a:ext cx="6302" cy="74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9CCF89D1-8CA4-2A46-A8B5-C4FD73D08858}"/>
              </a:ext>
            </a:extLst>
          </p:cNvPr>
          <p:cNvCxnSpPr>
            <a:cxnSpLocks/>
          </p:cNvCxnSpPr>
          <p:nvPr/>
        </p:nvCxnSpPr>
        <p:spPr>
          <a:xfrm flipH="1">
            <a:off x="4854367" y="4933931"/>
            <a:ext cx="6893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B60D7408-3AE3-3A4B-B165-ACA382072D9C}"/>
              </a:ext>
            </a:extLst>
          </p:cNvPr>
          <p:cNvCxnSpPr>
            <a:cxnSpLocks/>
          </p:cNvCxnSpPr>
          <p:nvPr/>
        </p:nvCxnSpPr>
        <p:spPr>
          <a:xfrm>
            <a:off x="4854367" y="4932034"/>
            <a:ext cx="0" cy="586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1E56E428-B79F-5D47-B72A-529581B92EC0}"/>
              </a:ext>
            </a:extLst>
          </p:cNvPr>
          <p:cNvSpPr txBox="1"/>
          <p:nvPr/>
        </p:nvSpPr>
        <p:spPr>
          <a:xfrm rot="16200000">
            <a:off x="5038023" y="4388031"/>
            <a:ext cx="47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+5V</a:t>
            </a: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C723D68F-B013-814B-BAB5-EA8B0B0310C9}"/>
              </a:ext>
            </a:extLst>
          </p:cNvPr>
          <p:cNvCxnSpPr>
            <a:cxnSpLocks/>
          </p:cNvCxnSpPr>
          <p:nvPr/>
        </p:nvCxnSpPr>
        <p:spPr>
          <a:xfrm flipV="1">
            <a:off x="5269939" y="4197102"/>
            <a:ext cx="0" cy="186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0" name="Picture 189">
            <a:extLst>
              <a:ext uri="{FF2B5EF4-FFF2-40B4-BE49-F238E27FC236}">
                <a16:creationId xmlns:a16="http://schemas.microsoft.com/office/drawing/2014/main" id="{E8908B7C-7E26-B64C-A77D-48CCA0A87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89" y="2473307"/>
            <a:ext cx="3538305" cy="2092655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6BC32363-F7CD-D746-9021-612DB74EA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98" y="108666"/>
            <a:ext cx="5420657" cy="234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57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7730"/>
            <a:ext cx="12192000" cy="3182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12" y="5020269"/>
            <a:ext cx="5241926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087" y="5286969"/>
            <a:ext cx="3657599" cy="419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15038" y="544473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3659" y="544473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115</a:t>
            </a:r>
          </a:p>
        </p:txBody>
      </p:sp>
    </p:spTree>
    <p:extLst>
      <p:ext uri="{BB962C8B-B14F-4D97-AF65-F5344CB8AC3E}">
        <p14:creationId xmlns:p14="http://schemas.microsoft.com/office/powerpoint/2010/main" val="3219181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1703"/>
            <a:ext cx="12192000" cy="34945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3609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0400" y="53609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74800" y="53609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35200" y="53609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73114" y="5805488"/>
            <a:ext cx="1863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</a:t>
            </a:r>
            <a:r>
              <a:rPr lang="mr-IN" dirty="0"/>
              <a:t>–</a:t>
            </a:r>
            <a:r>
              <a:rPr lang="en-US" dirty="0"/>
              <a:t> between bits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8914" y="6215050"/>
            <a:ext cx="153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 </a:t>
            </a:r>
            <a:r>
              <a:rPr lang="mr-IN" dirty="0"/>
              <a:t>–</a:t>
            </a:r>
            <a:r>
              <a:rPr lang="en-US" dirty="0"/>
              <a:t> bit length</a:t>
            </a:r>
          </a:p>
        </p:txBody>
      </p:sp>
    </p:spTree>
    <p:extLst>
      <p:ext uri="{BB962C8B-B14F-4D97-AF65-F5344CB8AC3E}">
        <p14:creationId xmlns:p14="http://schemas.microsoft.com/office/powerpoint/2010/main" val="23040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54150"/>
            <a:ext cx="11176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1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7" y="3693929"/>
            <a:ext cx="12192000" cy="4862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04" y="402336"/>
            <a:ext cx="3835400" cy="228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00016" y="210312"/>
            <a:ext cx="36027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LSB -&gt; MSB    </a:t>
            </a:r>
          </a:p>
          <a:p>
            <a:r>
              <a:rPr lang="en-US" dirty="0"/>
              <a:t>0001 0100</a:t>
            </a:r>
          </a:p>
          <a:p>
            <a:r>
              <a:rPr lang="en-US" dirty="0"/>
              <a:t>1111 1111</a:t>
            </a:r>
          </a:p>
          <a:p>
            <a:r>
              <a:rPr lang="en-US" dirty="0"/>
              <a:t>1111 0100</a:t>
            </a:r>
          </a:p>
          <a:p>
            <a:r>
              <a:rPr lang="en-US" dirty="0"/>
              <a:t>0001 0101</a:t>
            </a:r>
          </a:p>
          <a:p>
            <a:r>
              <a:rPr lang="en-US" dirty="0"/>
              <a:t>0010 0110</a:t>
            </a:r>
          </a:p>
          <a:p>
            <a:r>
              <a:rPr lang="en-US" dirty="0"/>
              <a:t>1010 1000</a:t>
            </a:r>
          </a:p>
          <a:p>
            <a:r>
              <a:rPr lang="en-US" dirty="0"/>
              <a:t>1000 0000</a:t>
            </a:r>
          </a:p>
          <a:p>
            <a:r>
              <a:rPr lang="en-US" dirty="0"/>
              <a:t>0011 1000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1968" y="1360670"/>
            <a:ext cx="297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Matches binary string on wire</a:t>
            </a:r>
          </a:p>
        </p:txBody>
      </p:sp>
      <p:cxnSp>
        <p:nvCxnSpPr>
          <p:cNvPr id="10" name="Curved Connector 9"/>
          <p:cNvCxnSpPr/>
          <p:nvPr/>
        </p:nvCxnSpPr>
        <p:spPr>
          <a:xfrm rot="16200000" flipH="1">
            <a:off x="5874689" y="1553799"/>
            <a:ext cx="2637692" cy="2035555"/>
          </a:xfrm>
          <a:prstGeom prst="curvedConnector3">
            <a:avLst>
              <a:gd name="adj1" fmla="val -685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57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AB9FED-6442-954C-927D-C7B5A3553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436"/>
            <a:ext cx="12192000" cy="3352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9039FC-4EF1-F64E-B4C3-5B2C4B762388}"/>
              </a:ext>
            </a:extLst>
          </p:cNvPr>
          <p:cNvSpPr/>
          <p:nvPr/>
        </p:nvSpPr>
        <p:spPr>
          <a:xfrm>
            <a:off x="320145" y="4859378"/>
            <a:ext cx="1949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OW_reset_pulse</a:t>
            </a:r>
            <a:r>
              <a:rPr lang="en-US" dirty="0"/>
              <a:t>();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366492-A93C-6F4A-B0C9-EEDE3BF7D5DA}"/>
              </a:ext>
            </a:extLst>
          </p:cNvPr>
          <p:cNvSpPr/>
          <p:nvPr/>
        </p:nvSpPr>
        <p:spPr>
          <a:xfrm>
            <a:off x="2269397" y="5195523"/>
            <a:ext cx="25994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 err="1"/>
              <a:t>OW_reset_pulse</a:t>
            </a:r>
            <a:r>
              <a:rPr lang="en-US" dirty="0"/>
              <a:t>();</a:t>
            </a:r>
          </a:p>
          <a:p>
            <a:r>
              <a:rPr lang="en-US" dirty="0" err="1"/>
              <a:t>OW_write_byte</a:t>
            </a:r>
            <a:r>
              <a:rPr lang="en-US" dirty="0"/>
              <a:t>(0xCC);</a:t>
            </a:r>
          </a:p>
          <a:p>
            <a:r>
              <a:rPr lang="en-US" dirty="0" err="1"/>
              <a:t>OW_write_byte</a:t>
            </a:r>
            <a:r>
              <a:rPr lang="en-US" dirty="0"/>
              <a:t>(0x44);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912574-0DDE-E642-BBF7-C51095E29A7E}"/>
              </a:ext>
            </a:extLst>
          </p:cNvPr>
          <p:cNvSpPr/>
          <p:nvPr/>
        </p:nvSpPr>
        <p:spPr>
          <a:xfrm>
            <a:off x="8478212" y="5195522"/>
            <a:ext cx="25994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 err="1"/>
              <a:t>OW_reset_pulse</a:t>
            </a:r>
            <a:r>
              <a:rPr lang="en-US" dirty="0"/>
              <a:t>();</a:t>
            </a:r>
          </a:p>
          <a:p>
            <a:r>
              <a:rPr lang="en-US" dirty="0" err="1"/>
              <a:t>OW_write_byte</a:t>
            </a:r>
            <a:r>
              <a:rPr lang="en-US" dirty="0"/>
              <a:t>(0xCC);</a:t>
            </a:r>
          </a:p>
          <a:p>
            <a:r>
              <a:rPr lang="en-US" dirty="0" err="1"/>
              <a:t>OW_write_byte</a:t>
            </a:r>
            <a:r>
              <a:rPr lang="en-US" dirty="0"/>
              <a:t>(0xBE);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9FB0C1-25CE-6B4C-A224-78FCFA82D998}"/>
              </a:ext>
            </a:extLst>
          </p:cNvPr>
          <p:cNvCxnSpPr/>
          <p:nvPr/>
        </p:nvCxnSpPr>
        <p:spPr>
          <a:xfrm flipV="1">
            <a:off x="1757548" y="3692236"/>
            <a:ext cx="629392" cy="1057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EC580F-0968-3042-9CE1-442784C529AE}"/>
              </a:ext>
            </a:extLst>
          </p:cNvPr>
          <p:cNvCxnSpPr>
            <a:cxnSpLocks/>
          </p:cNvCxnSpPr>
          <p:nvPr/>
        </p:nvCxnSpPr>
        <p:spPr>
          <a:xfrm flipH="1" flipV="1">
            <a:off x="2681555" y="3746860"/>
            <a:ext cx="626724" cy="1718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BBE54D-F8AB-F54D-8F78-1DA22ACAFFC4}"/>
              </a:ext>
            </a:extLst>
          </p:cNvPr>
          <p:cNvCxnSpPr>
            <a:cxnSpLocks/>
          </p:cNvCxnSpPr>
          <p:nvPr/>
        </p:nvCxnSpPr>
        <p:spPr>
          <a:xfrm flipV="1">
            <a:off x="9400854" y="3801484"/>
            <a:ext cx="2568539" cy="1664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36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7BD024-E1C3-D544-BE03-A34C5202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947"/>
            <a:ext cx="12192000" cy="1074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6D1EBB-3808-2747-95F3-B90A8A852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0291"/>
            <a:ext cx="12141200" cy="219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B0628-217C-8E41-BE60-93382375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800" y="5177018"/>
            <a:ext cx="12192000" cy="1087838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E2401037-EBA7-CA42-9A64-67441F6599A1}"/>
              </a:ext>
            </a:extLst>
          </p:cNvPr>
          <p:cNvSpPr/>
          <p:nvPr/>
        </p:nvSpPr>
        <p:spPr>
          <a:xfrm rot="5400000">
            <a:off x="9736736" y="4357027"/>
            <a:ext cx="452063" cy="40543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229AB-DBA5-1F48-9566-96129258512F}"/>
              </a:ext>
            </a:extLst>
          </p:cNvPr>
          <p:cNvSpPr txBox="1"/>
          <p:nvPr/>
        </p:nvSpPr>
        <p:spPr>
          <a:xfrm>
            <a:off x="7784335" y="6488668"/>
            <a:ext cx="413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Binary representation of the temperature</a:t>
            </a:r>
          </a:p>
        </p:txBody>
      </p:sp>
    </p:spTree>
    <p:extLst>
      <p:ext uri="{BB962C8B-B14F-4D97-AF65-F5344CB8AC3E}">
        <p14:creationId xmlns:p14="http://schemas.microsoft.com/office/powerpoint/2010/main" val="2369885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161</Words>
  <Application>Microsoft Macintosh PowerPoint</Application>
  <PresentationFormat>Widescreen</PresentationFormat>
  <Paragraphs>58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Apger</dc:creator>
  <cp:lastModifiedBy>Jim Apger</cp:lastModifiedBy>
  <cp:revision>14</cp:revision>
  <dcterms:created xsi:type="dcterms:W3CDTF">2018-01-11T17:01:32Z</dcterms:created>
  <dcterms:modified xsi:type="dcterms:W3CDTF">2018-03-14T15:39:01Z</dcterms:modified>
</cp:coreProperties>
</file>